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AAE6"/>
    <a:srgbClr val="114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27126-EE9F-4177-8B07-B8F335FDFC25}" v="67" dt="2019-10-01T23:56:08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782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4272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45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130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573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187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456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0130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770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191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64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6081-7B59-4ABC-9B79-F8D2C27E5F6F}" type="datetimeFigureOut">
              <a:rPr lang="en-NZ" smtClean="0"/>
              <a:t>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437CA-F13D-456E-B95D-0DF2C3F431C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422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6587B399-522E-4031-9B53-812F93D24F2E}"/>
              </a:ext>
            </a:extLst>
          </p:cNvPr>
          <p:cNvSpPr/>
          <p:nvPr/>
        </p:nvSpPr>
        <p:spPr>
          <a:xfrm>
            <a:off x="0" y="1"/>
            <a:ext cx="10691813" cy="130507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EA205-FCAE-4131-8E12-0045E27B5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6361" y="404586"/>
            <a:ext cx="9339089" cy="600258"/>
          </a:xfrm>
        </p:spPr>
        <p:txBody>
          <a:bodyPr>
            <a:normAutofit/>
          </a:bodyPr>
          <a:lstStyle/>
          <a:p>
            <a:r>
              <a:rPr lang="en-NZ" sz="3570" b="1" dirty="0">
                <a:solidFill>
                  <a:schemeClr val="bg1"/>
                </a:solidFill>
                <a:latin typeface="Source Sans Pro" panose="020B0503030403020204" pitchFamily="34" charset="0"/>
              </a:rPr>
              <a:t>Certificate of Attendance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93661A-E965-44C4-88AF-BCE593E86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8875" y="3042935"/>
            <a:ext cx="7694062" cy="348118"/>
          </a:xfrm>
        </p:spPr>
        <p:txBody>
          <a:bodyPr>
            <a:normAutofit/>
          </a:bodyPr>
          <a:lstStyle/>
          <a:p>
            <a:r>
              <a:rPr lang="en-NZ" sz="1734" dirty="0">
                <a:solidFill>
                  <a:srgbClr val="05AAE6"/>
                </a:solidFill>
              </a:rPr>
              <a:t>has attended a 60 minute training session on</a:t>
            </a:r>
          </a:p>
        </p:txBody>
      </p:sp>
      <p:pic>
        <p:nvPicPr>
          <p:cNvPr id="8" name="Picture 7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35067689-625A-406D-91F4-1319957C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61" y="6735208"/>
            <a:ext cx="2320839" cy="402616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FCA1AD75-A5A2-4740-857F-5D2699855EDD}"/>
              </a:ext>
            </a:extLst>
          </p:cNvPr>
          <p:cNvSpPr txBox="1">
            <a:spLocks/>
          </p:cNvSpPr>
          <p:nvPr/>
        </p:nvSpPr>
        <p:spPr>
          <a:xfrm>
            <a:off x="1498875" y="1588443"/>
            <a:ext cx="7694062" cy="485241"/>
          </a:xfrm>
          <a:prstGeom prst="rect">
            <a:avLst/>
          </a:prstGeom>
        </p:spPr>
        <p:txBody>
          <a:bodyPr vert="horz" lIns="93261" tIns="46631" rIns="93261" bIns="46631" rtlCol="0">
            <a:noAutofit/>
          </a:bodyPr>
          <a:lstStyle>
            <a:lvl1pPr marL="0" indent="0" algn="ctr" defTabSz="988284" rtl="0" eaLnBrk="1" latinLnBrk="0" hangingPunct="1">
              <a:lnSpc>
                <a:spcPct val="90000"/>
              </a:lnSpc>
              <a:spcBef>
                <a:spcPts val="1081"/>
              </a:spcBef>
              <a:buFont typeface="Arial" panose="020B0604020202020204" pitchFamily="34" charset="0"/>
              <a:buNone/>
              <a:defRPr sz="25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4142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21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8284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2425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6567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70709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4851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58992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53134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2550" dirty="0">
                <a:solidFill>
                  <a:srgbClr val="05AAE6"/>
                </a:solidFill>
              </a:rPr>
              <a:t>This is to certify that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7E8A0660-15E8-4296-AF67-D0E7A5D1ADE0}"/>
              </a:ext>
            </a:extLst>
          </p:cNvPr>
          <p:cNvSpPr txBox="1">
            <a:spLocks/>
          </p:cNvSpPr>
          <p:nvPr/>
        </p:nvSpPr>
        <p:spPr>
          <a:xfrm>
            <a:off x="1498875" y="4006723"/>
            <a:ext cx="7694062" cy="485241"/>
          </a:xfrm>
          <a:prstGeom prst="rect">
            <a:avLst/>
          </a:prstGeom>
        </p:spPr>
        <p:txBody>
          <a:bodyPr vert="horz" lIns="93261" tIns="46631" rIns="93261" bIns="46631" rtlCol="0">
            <a:normAutofit/>
          </a:bodyPr>
          <a:lstStyle>
            <a:lvl1pPr marL="0" indent="0" algn="ctr" defTabSz="988284" rtl="0" eaLnBrk="1" latinLnBrk="0" hangingPunct="1">
              <a:lnSpc>
                <a:spcPct val="90000"/>
              </a:lnSpc>
              <a:spcBef>
                <a:spcPts val="1081"/>
              </a:spcBef>
              <a:buFont typeface="Arial" panose="020B0604020202020204" pitchFamily="34" charset="0"/>
              <a:buNone/>
              <a:defRPr sz="25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4142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21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8284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2425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76567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70709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4851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58992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53134" indent="0" algn="ctr" defTabSz="988284" rtl="0" eaLnBrk="1" latinLnBrk="0" hangingPunct="1">
              <a:lnSpc>
                <a:spcPct val="90000"/>
              </a:lnSpc>
              <a:spcBef>
                <a:spcPts val="540"/>
              </a:spcBef>
              <a:buFont typeface="Arial" panose="020B0604020202020204" pitchFamily="34" charset="0"/>
              <a:buNone/>
              <a:defRPr sz="1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530" dirty="0"/>
              <a:t>Title of Training session</a:t>
            </a:r>
          </a:p>
        </p:txBody>
      </p:sp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3A2CCD98-2EEE-4A73-A252-44CA9CBF2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890" y="6448705"/>
            <a:ext cx="1839524" cy="893854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346E99C9-8B94-4AF7-927F-C8226201AF89}"/>
              </a:ext>
            </a:extLst>
          </p:cNvPr>
          <p:cNvGrpSpPr/>
          <p:nvPr/>
        </p:nvGrpSpPr>
        <p:grpSpPr>
          <a:xfrm>
            <a:off x="1168576" y="5186701"/>
            <a:ext cx="2739552" cy="373163"/>
            <a:chOff x="933450" y="5622175"/>
            <a:chExt cx="2686050" cy="365875"/>
          </a:xfrm>
        </p:grpSpPr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293513F3-094B-47D9-97A9-9EC526CFA057}"/>
                </a:ext>
              </a:extLst>
            </p:cNvPr>
            <p:cNvSpPr txBox="1">
              <a:spLocks/>
            </p:cNvSpPr>
            <p:nvPr/>
          </p:nvSpPr>
          <p:spPr>
            <a:xfrm>
              <a:off x="933450" y="5634875"/>
              <a:ext cx="2686050" cy="353175"/>
            </a:xfrm>
            <a:prstGeom prst="rect">
              <a:avLst/>
            </a:prstGeom>
          </p:spPr>
          <p:txBody>
            <a:bodyPr vert="horz" lIns="93261" tIns="46631" rIns="93261" bIns="46631" rtlCol="0">
              <a:normAutofit/>
            </a:bodyPr>
            <a:lstStyle>
              <a:lvl1pPr marL="0" indent="0" algn="ctr" defTabSz="988284" rtl="0" eaLnBrk="1" latinLnBrk="0" hangingPunct="1">
                <a:lnSpc>
                  <a:spcPct val="90000"/>
                </a:lnSpc>
                <a:spcBef>
                  <a:spcPts val="1081"/>
                </a:spcBef>
                <a:buFont typeface="Arial" panose="020B0604020202020204" pitchFamily="34" charset="0"/>
                <a:buNone/>
                <a:defRPr sz="25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414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21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8828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94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82425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76567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70709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64851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5899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5313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NZ" sz="1200" dirty="0"/>
                <a:t>Name of session leader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58701C9-95DA-49F2-BDD7-F7AE5A52DE86}"/>
                </a:ext>
              </a:extLst>
            </p:cNvPr>
            <p:cNvCxnSpPr>
              <a:cxnSpLocks/>
            </p:cNvCxnSpPr>
            <p:nvPr/>
          </p:nvCxnSpPr>
          <p:spPr>
            <a:xfrm>
              <a:off x="933450" y="5622175"/>
              <a:ext cx="268605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26B6C39-5236-4048-911D-38CE5B10264B}"/>
              </a:ext>
            </a:extLst>
          </p:cNvPr>
          <p:cNvCxnSpPr>
            <a:cxnSpLocks/>
          </p:cNvCxnSpPr>
          <p:nvPr/>
        </p:nvCxnSpPr>
        <p:spPr>
          <a:xfrm>
            <a:off x="1498875" y="2453759"/>
            <a:ext cx="7694062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EB1EC16-9595-4E1A-AAB5-6D6F2257456E}"/>
              </a:ext>
            </a:extLst>
          </p:cNvPr>
          <p:cNvGrpSpPr/>
          <p:nvPr/>
        </p:nvGrpSpPr>
        <p:grpSpPr>
          <a:xfrm>
            <a:off x="1168576" y="5843229"/>
            <a:ext cx="2739552" cy="360210"/>
            <a:chOff x="933450" y="6384175"/>
            <a:chExt cx="2686050" cy="353175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0B46F4A3-E399-4621-B6B2-4C8E1A6A8B3B}"/>
                </a:ext>
              </a:extLst>
            </p:cNvPr>
            <p:cNvSpPr txBox="1">
              <a:spLocks/>
            </p:cNvSpPr>
            <p:nvPr/>
          </p:nvSpPr>
          <p:spPr>
            <a:xfrm>
              <a:off x="933450" y="6384175"/>
              <a:ext cx="2686050" cy="353175"/>
            </a:xfrm>
            <a:prstGeom prst="rect">
              <a:avLst/>
            </a:prstGeom>
          </p:spPr>
          <p:txBody>
            <a:bodyPr vert="horz" lIns="93261" tIns="46631" rIns="93261" bIns="46631" rtlCol="0">
              <a:normAutofit/>
            </a:bodyPr>
            <a:lstStyle>
              <a:lvl1pPr marL="0" indent="0" algn="ctr" defTabSz="988284" rtl="0" eaLnBrk="1" latinLnBrk="0" hangingPunct="1">
                <a:lnSpc>
                  <a:spcPct val="90000"/>
                </a:lnSpc>
                <a:spcBef>
                  <a:spcPts val="1081"/>
                </a:spcBef>
                <a:buFont typeface="Arial" panose="020B0604020202020204" pitchFamily="34" charset="0"/>
                <a:buNone/>
                <a:defRPr sz="25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414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21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8828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94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82425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76567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70709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64851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5899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5313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NZ" sz="1200" dirty="0"/>
                <a:t>Signature of session leader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7BA9DAD-3A6D-4C67-A029-680AB4FFD96A}"/>
                </a:ext>
              </a:extLst>
            </p:cNvPr>
            <p:cNvCxnSpPr>
              <a:cxnSpLocks/>
            </p:cNvCxnSpPr>
            <p:nvPr/>
          </p:nvCxnSpPr>
          <p:spPr>
            <a:xfrm>
              <a:off x="933450" y="6384175"/>
              <a:ext cx="268605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32773B1-1163-4158-80B8-271E1C5B5638}"/>
              </a:ext>
            </a:extLst>
          </p:cNvPr>
          <p:cNvGrpSpPr/>
          <p:nvPr/>
        </p:nvGrpSpPr>
        <p:grpSpPr>
          <a:xfrm>
            <a:off x="6783685" y="5186701"/>
            <a:ext cx="2739552" cy="360210"/>
            <a:chOff x="6438900" y="6384175"/>
            <a:chExt cx="2686050" cy="353175"/>
          </a:xfrm>
        </p:grpSpPr>
        <p:sp>
          <p:nvSpPr>
            <p:cNvPr id="18" name="Subtitle 2">
              <a:extLst>
                <a:ext uri="{FF2B5EF4-FFF2-40B4-BE49-F238E27FC236}">
                  <a16:creationId xmlns:a16="http://schemas.microsoft.com/office/drawing/2014/main" id="{74E38F9F-00F4-42F8-84C5-6B8FEC8302D9}"/>
                </a:ext>
              </a:extLst>
            </p:cNvPr>
            <p:cNvSpPr txBox="1">
              <a:spLocks/>
            </p:cNvSpPr>
            <p:nvPr/>
          </p:nvSpPr>
          <p:spPr>
            <a:xfrm>
              <a:off x="6438900" y="6384175"/>
              <a:ext cx="2686050" cy="353175"/>
            </a:xfrm>
            <a:prstGeom prst="rect">
              <a:avLst/>
            </a:prstGeom>
          </p:spPr>
          <p:txBody>
            <a:bodyPr vert="horz" lIns="93261" tIns="46631" rIns="93261" bIns="46631" rtlCol="0">
              <a:normAutofit/>
            </a:bodyPr>
            <a:lstStyle>
              <a:lvl1pPr marL="0" indent="0" algn="ctr" defTabSz="988284" rtl="0" eaLnBrk="1" latinLnBrk="0" hangingPunct="1">
                <a:lnSpc>
                  <a:spcPct val="90000"/>
                </a:lnSpc>
                <a:spcBef>
                  <a:spcPts val="1081"/>
                </a:spcBef>
                <a:buFont typeface="Arial" panose="020B0604020202020204" pitchFamily="34" charset="0"/>
                <a:buNone/>
                <a:defRPr sz="25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414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21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8828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94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82425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76567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70709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64851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5899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5313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NZ" sz="1200" dirty="0"/>
                <a:t>Name of organisation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BD55DD-7D62-4D92-8B44-B796751655AC}"/>
                </a:ext>
              </a:extLst>
            </p:cNvPr>
            <p:cNvCxnSpPr>
              <a:cxnSpLocks/>
            </p:cNvCxnSpPr>
            <p:nvPr/>
          </p:nvCxnSpPr>
          <p:spPr>
            <a:xfrm>
              <a:off x="6438900" y="6384175"/>
              <a:ext cx="268605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ED19763-A2D5-4099-A2C7-4F61EA6068BD}"/>
              </a:ext>
            </a:extLst>
          </p:cNvPr>
          <p:cNvGrpSpPr/>
          <p:nvPr/>
        </p:nvGrpSpPr>
        <p:grpSpPr>
          <a:xfrm>
            <a:off x="6783685" y="5843229"/>
            <a:ext cx="2739552" cy="360210"/>
            <a:chOff x="6438900" y="6384175"/>
            <a:chExt cx="2686050" cy="353175"/>
          </a:xfrm>
        </p:grpSpPr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360F4709-16E1-447A-93C8-936AC9AAF131}"/>
                </a:ext>
              </a:extLst>
            </p:cNvPr>
            <p:cNvSpPr txBox="1">
              <a:spLocks/>
            </p:cNvSpPr>
            <p:nvPr/>
          </p:nvSpPr>
          <p:spPr>
            <a:xfrm>
              <a:off x="6438900" y="6384175"/>
              <a:ext cx="2686050" cy="353175"/>
            </a:xfrm>
            <a:prstGeom prst="rect">
              <a:avLst/>
            </a:prstGeom>
          </p:spPr>
          <p:txBody>
            <a:bodyPr vert="horz" lIns="93261" tIns="46631" rIns="93261" bIns="46631" rtlCol="0">
              <a:normAutofit/>
            </a:bodyPr>
            <a:lstStyle>
              <a:lvl1pPr marL="0" indent="0" algn="ctr" defTabSz="988284" rtl="0" eaLnBrk="1" latinLnBrk="0" hangingPunct="1">
                <a:lnSpc>
                  <a:spcPct val="90000"/>
                </a:lnSpc>
                <a:spcBef>
                  <a:spcPts val="1081"/>
                </a:spcBef>
                <a:buFont typeface="Arial" panose="020B0604020202020204" pitchFamily="34" charset="0"/>
                <a:buNone/>
                <a:defRPr sz="259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414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216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8828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945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82425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76567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70709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64851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58992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53134" indent="0" algn="ctr" defTabSz="988284" rtl="0" eaLnBrk="1" latinLnBrk="0" hangingPunct="1">
                <a:lnSpc>
                  <a:spcPct val="90000"/>
                </a:lnSpc>
                <a:spcBef>
                  <a:spcPts val="540"/>
                </a:spcBef>
                <a:buFont typeface="Arial" panose="020B0604020202020204" pitchFamily="34" charset="0"/>
                <a:buNone/>
                <a:defRPr sz="172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D</a:t>
              </a:r>
              <a:r>
                <a:rPr lang="en-NZ" sz="1200" dirty="0"/>
                <a:t>ate</a:t>
              </a: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714BE44-B551-4E42-9D00-6430EDF0E0AC}"/>
                </a:ext>
              </a:extLst>
            </p:cNvPr>
            <p:cNvCxnSpPr>
              <a:cxnSpLocks/>
            </p:cNvCxnSpPr>
            <p:nvPr/>
          </p:nvCxnSpPr>
          <p:spPr>
            <a:xfrm>
              <a:off x="6438900" y="6384175"/>
              <a:ext cx="2686050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820FBE1-8C88-4190-A340-FA1D9CA9D76F}"/>
              </a:ext>
            </a:extLst>
          </p:cNvPr>
          <p:cNvCxnSpPr>
            <a:cxnSpLocks/>
          </p:cNvCxnSpPr>
          <p:nvPr/>
        </p:nvCxnSpPr>
        <p:spPr>
          <a:xfrm>
            <a:off x="1498875" y="3977805"/>
            <a:ext cx="7694062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Graphic 48">
            <a:extLst>
              <a:ext uri="{FF2B5EF4-FFF2-40B4-BE49-F238E27FC236}">
                <a16:creationId xmlns:a16="http://schemas.microsoft.com/office/drawing/2014/main" id="{6BCC18A9-8685-4834-87E8-3839949D9D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539634" y="-2210725"/>
            <a:ext cx="15937108" cy="1593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4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18D44D160866478BB6EBB72A4ADDD0" ma:contentTypeVersion="8" ma:contentTypeDescription="Create a new document." ma:contentTypeScope="" ma:versionID="312380c672757523cc56a3b7a4276f7a">
  <xsd:schema xmlns:xsd="http://www.w3.org/2001/XMLSchema" xmlns:xs="http://www.w3.org/2001/XMLSchema" xmlns:p="http://schemas.microsoft.com/office/2006/metadata/properties" xmlns:ns2="8773972f-68eb-4844-b06d-553bec76f48e" targetNamespace="http://schemas.microsoft.com/office/2006/metadata/properties" ma:root="true" ma:fieldsID="6213211b3166787c76b0f737b70f8da7" ns2:_="">
    <xsd:import namespace="8773972f-68eb-4844-b06d-553bec76f4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3972f-68eb-4844-b06d-553bec76f4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1950ED-4AAC-457D-AB74-8B04BA2B1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73972f-68eb-4844-b06d-553bec76f4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489334-9E26-47BC-9967-05F0439AC417}">
  <ds:schemaRefs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8773972f-68eb-4844-b06d-553bec76f48e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FDD60A-A6EB-4F9D-BC2B-BA849786B4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33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 Theme</vt:lpstr>
      <vt:lpstr>Certificate of Attendance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Attendance</dc:title>
  <dc:creator>Marlo San Miguel</dc:creator>
  <cp:lastModifiedBy>Hallie Low</cp:lastModifiedBy>
  <cp:revision>1</cp:revision>
  <dcterms:created xsi:type="dcterms:W3CDTF">2019-10-01T22:55:57Z</dcterms:created>
  <dcterms:modified xsi:type="dcterms:W3CDTF">2019-10-02T04:25:23Z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0x0101004E18D44D160866478BB6EBB72A4ADDD0</vt:lpwstr>
  </property>
</Properties>
</file>